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6" r:id="rId2"/>
    <p:sldId id="265" r:id="rId3"/>
    <p:sldId id="260" r:id="rId4"/>
    <p:sldId id="267" r:id="rId5"/>
    <p:sldId id="259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1FBF035F-E792-43F0-99BD-90EE35ECD7F0}">
          <p14:sldIdLst>
            <p14:sldId id="266"/>
            <p14:sldId id="265"/>
            <p14:sldId id="260"/>
            <p14:sldId id="267"/>
            <p14:sldId id="259"/>
          </p14:sldIdLst>
        </p14:section>
        <p14:section name="Раздел по умолчанию" id="{4F33BB84-B70A-4E7D-9047-23DCE2EB27CC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7AD49-2A1E-4DF1-86A5-36401BDFF0B6}" type="datetimeFigureOut">
              <a:rPr lang="ru-RU" smtClean="0"/>
              <a:t>04.10.2016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4FAD6-FC48-4793-8434-CA3FE02C6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940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4FAD6-FC48-4793-8434-CA3FE02C626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196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4FAD6-FC48-4793-8434-CA3FE02C626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196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0589-A3FC-40B4-A620-E3B781316E04}" type="datetimeFigureOut">
              <a:rPr lang="ru-RU" smtClean="0"/>
              <a:t>04.10.2016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C66D-0AD1-4F20-BABD-DF2C08801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42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0589-A3FC-40B4-A620-E3B781316E04}" type="datetimeFigureOut">
              <a:rPr lang="ru-RU" smtClean="0"/>
              <a:t>04.10.2016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C66D-0AD1-4F20-BABD-DF2C08801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632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0589-A3FC-40B4-A620-E3B781316E04}" type="datetimeFigureOut">
              <a:rPr lang="ru-RU" smtClean="0"/>
              <a:t>04.10.2016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C66D-0AD1-4F20-BABD-DF2C08801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816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0589-A3FC-40B4-A620-E3B781316E04}" type="datetimeFigureOut">
              <a:rPr lang="ru-RU" smtClean="0"/>
              <a:t>04.10.2016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C66D-0AD1-4F20-BABD-DF2C08801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84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0589-A3FC-40B4-A620-E3B781316E04}" type="datetimeFigureOut">
              <a:rPr lang="ru-RU" smtClean="0"/>
              <a:t>04.10.2016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C66D-0AD1-4F20-BABD-DF2C08801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98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0589-A3FC-40B4-A620-E3B781316E04}" type="datetimeFigureOut">
              <a:rPr lang="ru-RU" smtClean="0"/>
              <a:t>04.10.2016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C66D-0AD1-4F20-BABD-DF2C08801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77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0589-A3FC-40B4-A620-E3B781316E04}" type="datetimeFigureOut">
              <a:rPr lang="ru-RU" smtClean="0"/>
              <a:t>04.10.2016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C66D-0AD1-4F20-BABD-DF2C08801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311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0589-A3FC-40B4-A620-E3B781316E04}" type="datetimeFigureOut">
              <a:rPr lang="ru-RU" smtClean="0"/>
              <a:t>04.10.2016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C66D-0AD1-4F20-BABD-DF2C08801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708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0589-A3FC-40B4-A620-E3B781316E04}" type="datetimeFigureOut">
              <a:rPr lang="ru-RU" smtClean="0"/>
              <a:t>04.10.2016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C66D-0AD1-4F20-BABD-DF2C08801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903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0589-A3FC-40B4-A620-E3B781316E04}" type="datetimeFigureOut">
              <a:rPr lang="ru-RU" smtClean="0"/>
              <a:t>04.10.2016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C66D-0AD1-4F20-BABD-DF2C08801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162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0589-A3FC-40B4-A620-E3B781316E04}" type="datetimeFigureOut">
              <a:rPr lang="ru-RU" smtClean="0"/>
              <a:t>04.10.2016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C66D-0AD1-4F20-BABD-DF2C08801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24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30589-A3FC-40B4-A620-E3B781316E04}" type="datetimeFigureOut">
              <a:rPr lang="ru-RU" smtClean="0"/>
              <a:t>04.10.2016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FC66D-0AD1-4F20-BABD-DF2C088014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362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ea typeface="BatangChe" pitchFamily="49" charset="-127"/>
                <a:cs typeface="Times New Roman" panose="02020603050405020304" pitchFamily="18" charset="0"/>
              </a:rPr>
              <a:t>ПУТЕВОДИТЕЛЬ</a:t>
            </a:r>
            <a:endParaRPr lang="ru-RU" dirty="0">
              <a:latin typeface="Times New Roman" panose="02020603050405020304" pitchFamily="18" charset="0"/>
              <a:ea typeface="BatangChe" pitchFamily="49" charset="-127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User4\Desktop\здание галереи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576" y="1268761"/>
            <a:ext cx="7416824" cy="4536504"/>
          </a:xfrm>
        </p:spPr>
      </p:pic>
    </p:spTree>
    <p:extLst>
      <p:ext uri="{BB962C8B-B14F-4D97-AF65-F5344CB8AC3E}">
        <p14:creationId xmlns:p14="http://schemas.microsoft.com/office/powerpoint/2010/main" val="2397385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трелка вправо 5"/>
          <p:cNvSpPr/>
          <p:nvPr/>
        </p:nvSpPr>
        <p:spPr>
          <a:xfrm>
            <a:off x="4535996" y="2312876"/>
            <a:ext cx="2138536" cy="1800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Лестница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Двойные круглые скобки 6"/>
          <p:cNvSpPr/>
          <p:nvPr/>
        </p:nvSpPr>
        <p:spPr>
          <a:xfrm>
            <a:off x="5148064" y="2672916"/>
            <a:ext cx="914400" cy="914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043608" y="54868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ЭТАЖ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475656" y="1556792"/>
            <a:ext cx="3290664" cy="33123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Парадный вестибюль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673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4766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ЭТАЖ</a:t>
            </a:r>
          </a:p>
        </p:txBody>
      </p:sp>
      <p:sp>
        <p:nvSpPr>
          <p:cNvPr id="6" name="Выноска со стрелкой влево 5"/>
          <p:cNvSpPr/>
          <p:nvPr/>
        </p:nvSpPr>
        <p:spPr>
          <a:xfrm>
            <a:off x="2771800" y="2924944"/>
            <a:ext cx="3960440" cy="72008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естница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227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4766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ЭТАЖ</a:t>
            </a:r>
          </a:p>
        </p:txBody>
      </p:sp>
      <p:sp>
        <p:nvSpPr>
          <p:cNvPr id="6" name="Выноска со стрелкой влево 5"/>
          <p:cNvSpPr/>
          <p:nvPr/>
        </p:nvSpPr>
        <p:spPr>
          <a:xfrm>
            <a:off x="2771800" y="2924944"/>
            <a:ext cx="3960440" cy="72008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естница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47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20688"/>
            <a:ext cx="2275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ЦОКОЛЬНЫЙ ЭТАЖ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3131840" y="3068960"/>
            <a:ext cx="3528392" cy="72008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Лестница на 1 этаж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934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3" y="332656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опросы  и комментарии  к уроку «Искусство»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Галерее Ильи Глазунова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6093296"/>
            <a:ext cx="2808312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Автор-составитель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Московская Н.В.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0046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37</Words>
  <Application>Microsoft Office PowerPoint</Application>
  <PresentationFormat>Экран (4:3)</PresentationFormat>
  <Paragraphs>16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BatangChe</vt:lpstr>
      <vt:lpstr>Arial</vt:lpstr>
      <vt:lpstr>Calibri</vt:lpstr>
      <vt:lpstr>Times New Roman</vt:lpstr>
      <vt:lpstr>Тема Office</vt:lpstr>
      <vt:lpstr>ПУТЕВОДИТЕЛЬ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User4</dc:creator>
  <cp:lastModifiedBy>Наталья Советова</cp:lastModifiedBy>
  <cp:revision>14</cp:revision>
  <dcterms:created xsi:type="dcterms:W3CDTF">2016-09-28T15:13:38Z</dcterms:created>
  <dcterms:modified xsi:type="dcterms:W3CDTF">2016-10-04T16:06:52Z</dcterms:modified>
</cp:coreProperties>
</file>